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71A-30A5-4783-85A3-E9F1074B66E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4396-6D23-4F7C-BF7F-25EE5B2E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C71A-30A5-4783-85A3-E9F1074B66EC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A4396-6D23-4F7C-BF7F-25EE5B2E7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THE URINARY SYSTEM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Podocytes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4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Filtration Membrane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Renal Tubules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Renal Tubules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Types of Nephrons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3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4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Gross Anatomy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7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External Anatomy of the Kidneys</a:t>
            </a:r>
            <a:endParaRPr 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Anatomy of the Kidneys</a:t>
            </a:r>
            <a:endParaRPr 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Supply of the Kidney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02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Nephron Anatomy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Renal Corpuscle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Filtration Membrane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0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URINARY SYSTEM</vt:lpstr>
      <vt:lpstr>Introduction</vt:lpstr>
      <vt:lpstr>Basic Gross Anatomy</vt:lpstr>
      <vt:lpstr>External Anatomy of the Kidneys</vt:lpstr>
      <vt:lpstr>Internal Anatomy of the Kidneys</vt:lpstr>
      <vt:lpstr>Blood Supply of the Kidney</vt:lpstr>
      <vt:lpstr>Nephron Anatomy</vt:lpstr>
      <vt:lpstr>Renal Corpuscle</vt:lpstr>
      <vt:lpstr>Filtration Membrane</vt:lpstr>
      <vt:lpstr>Podocytes</vt:lpstr>
      <vt:lpstr>Filtration Membrane</vt:lpstr>
      <vt:lpstr>Renal Tubules</vt:lpstr>
      <vt:lpstr>Renal Tubules</vt:lpstr>
      <vt:lpstr>Types of Nephrons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URINARY SYSTEM</dc:title>
  <dc:creator>Smith-Greene, Stephanie</dc:creator>
  <cp:lastModifiedBy>Smith-Greene, Stephanie</cp:lastModifiedBy>
  <cp:revision>1</cp:revision>
  <dcterms:created xsi:type="dcterms:W3CDTF">2017-11-01T17:11:19Z</dcterms:created>
  <dcterms:modified xsi:type="dcterms:W3CDTF">2017-11-01T17:11:19Z</dcterms:modified>
</cp:coreProperties>
</file>